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3"/>
    <p:restoredTop sz="94697"/>
  </p:normalViewPr>
  <p:slideViewPr>
    <p:cSldViewPr snapToGrid="0" snapToObjects="1">
      <p:cViewPr varScale="1">
        <p:scale>
          <a:sx n="93" d="100"/>
          <a:sy n="93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5E47B-8636-D245-A36D-4A491A27B872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369E-C48E-B747-97F9-1C872C91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All, Welcome to my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E369E-C48E-B747-97F9-1C872C91C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7098" y="5341256"/>
            <a:ext cx="12004902" cy="15167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C1671-42DB-2140-B5FC-A941F4580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098" y="0"/>
            <a:ext cx="2112757" cy="5043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3F72D-ADCB-BA45-BA91-78621F34D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8" y="5043596"/>
            <a:ext cx="2112757" cy="772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32A65C-FD37-C247-B493-57AB0ABF3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8" y="5816171"/>
            <a:ext cx="2112757" cy="77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50A5FE-99B2-DD43-8F90-C82F7B0BFF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7" y="6588745"/>
            <a:ext cx="2112757" cy="772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A1DB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marco/health-insurance-dat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76600" y="4251325"/>
            <a:ext cx="8915400" cy="1125538"/>
          </a:xfrm>
        </p:spPr>
        <p:txBody>
          <a:bodyPr/>
          <a:lstStyle/>
          <a:p>
            <a:r>
              <a:rPr lang="en-US" dirty="0"/>
              <a:t>Dhiraj Bankar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76600" y="1989138"/>
            <a:ext cx="8915400" cy="2262187"/>
          </a:xfrm>
        </p:spPr>
        <p:txBody>
          <a:bodyPr/>
          <a:lstStyle/>
          <a:p>
            <a:r>
              <a:rPr lang="en-US" dirty="0"/>
              <a:t>DSC680 Project 2</a:t>
            </a:r>
            <a:br>
              <a:rPr lang="en-US" dirty="0"/>
            </a:br>
            <a:r>
              <a:rPr lang="en-US" sz="2800" dirty="0"/>
              <a:t>Insurance Rate Prediction</a:t>
            </a:r>
          </a:p>
        </p:txBody>
      </p:sp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788559" y="215153"/>
            <a:ext cx="578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Splitting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7939-C120-2746-80BF-55CDE8B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87" y="844155"/>
            <a:ext cx="8195095" cy="269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18B8F-1B1E-1441-BBBA-A5CA94C8E80A}"/>
              </a:ext>
            </a:extLst>
          </p:cNvPr>
          <p:cNvSpPr txBox="1"/>
          <p:nvPr/>
        </p:nvSpPr>
        <p:spPr>
          <a:xfrm>
            <a:off x="3390591" y="3732576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Fitting the Data to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EC7-2C27-6644-9A9F-E61A3CD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87" y="4529024"/>
            <a:ext cx="8384875" cy="1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3DCA-4A17-0A40-8FBC-0D9D119A06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92313" y="106363"/>
            <a:ext cx="10199687" cy="1281112"/>
          </a:xfrm>
        </p:spPr>
        <p:txBody>
          <a:bodyPr/>
          <a:lstStyle/>
          <a:p>
            <a:r>
              <a:rPr lang="en-US" dirty="0"/>
              <a:t>Model Accuracy – Multiple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0F92A-F612-7145-8D2D-B430C156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2" y="746970"/>
            <a:ext cx="6711351" cy="2181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B724B2-B3DE-1948-8FDB-06DABFDF102B}"/>
              </a:ext>
            </a:extLst>
          </p:cNvPr>
          <p:cNvSpPr txBox="1">
            <a:spLocks/>
          </p:cNvSpPr>
          <p:nvPr/>
        </p:nvSpPr>
        <p:spPr>
          <a:xfrm>
            <a:off x="2187482" y="3036631"/>
            <a:ext cx="1020005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Table With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3A708-25BF-9D46-9081-65BE6A0A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2" y="3788461"/>
            <a:ext cx="6901132" cy="25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9C9E-8623-C341-8ADD-5295C81C18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81363" y="287338"/>
            <a:ext cx="8910637" cy="1281112"/>
          </a:xfrm>
        </p:spPr>
        <p:txBody>
          <a:bodyPr/>
          <a:lstStyle/>
          <a:p>
            <a:r>
              <a:rPr lang="en-US" dirty="0"/>
              <a:t>Fitting the Model Polynomial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C4CF-5DF0-8A4F-90B5-D0062451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63" y="1300839"/>
            <a:ext cx="9696091" cy="15565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1CCDFD-5C84-6C4F-A5E4-371A20467DD1}"/>
              </a:ext>
            </a:extLst>
          </p:cNvPr>
          <p:cNvSpPr txBox="1">
            <a:spLocks/>
          </p:cNvSpPr>
          <p:nvPr/>
        </p:nvSpPr>
        <p:spPr>
          <a:xfrm>
            <a:off x="2618803" y="329542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Polynomial Regression -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93227-557C-C54F-AD4D-0A9B828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63" y="4576314"/>
            <a:ext cx="10058400" cy="14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071-6E18-AC4F-9028-7A1DD1E305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158750"/>
            <a:ext cx="8912225" cy="1281113"/>
          </a:xfrm>
        </p:spPr>
        <p:txBody>
          <a:bodyPr/>
          <a:lstStyle/>
          <a:p>
            <a:r>
              <a:rPr lang="en-US" dirty="0"/>
              <a:t>Model Fitting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103D-C572-F14C-ACE9-97A8C7F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6" y="1167909"/>
            <a:ext cx="10006642" cy="1904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9321D0-6E7C-494D-91BC-D7078DB06604}"/>
              </a:ext>
            </a:extLst>
          </p:cNvPr>
          <p:cNvSpPr txBox="1">
            <a:spLocks/>
          </p:cNvSpPr>
          <p:nvPr/>
        </p:nvSpPr>
        <p:spPr>
          <a:xfrm>
            <a:off x="2265120" y="347657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Random Forest Regression -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F9713-EE85-F544-9EF8-22CA3AF7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64" y="4757468"/>
            <a:ext cx="10113185" cy="12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D1B8-EE25-E847-84B2-71597C2C5B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176213"/>
            <a:ext cx="8912225" cy="1279525"/>
          </a:xfrm>
        </p:spPr>
        <p:txBody>
          <a:bodyPr/>
          <a:lstStyle/>
          <a:p>
            <a:r>
              <a:rPr lang="en-US" dirty="0"/>
              <a:t>Random Forest Regression Residual Distribution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9AA51-373A-394B-9A2E-80A95B38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80" y="1640320"/>
            <a:ext cx="9316528" cy="377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0A121-DA06-5846-8A49-6DBA42053A6A}"/>
              </a:ext>
            </a:extLst>
          </p:cNvPr>
          <p:cNvSpPr txBox="1"/>
          <p:nvPr/>
        </p:nvSpPr>
        <p:spPr>
          <a:xfrm>
            <a:off x="3010619" y="5926347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residuals were nicely distributed and fits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4309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208F-B093-E044-A075-F7DCBCC73C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201613"/>
            <a:ext cx="8912225" cy="128111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B059D-7856-974F-BD76-4A2D5BFCF721}"/>
              </a:ext>
            </a:extLst>
          </p:cNvPr>
          <p:cNvSpPr txBox="1"/>
          <p:nvPr/>
        </p:nvSpPr>
        <p:spPr>
          <a:xfrm>
            <a:off x="2267488" y="1137249"/>
            <a:ext cx="99245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Insurance dataset was successfully analyzed with a goal to predict the insurance </a:t>
            </a:r>
          </a:p>
          <a:p>
            <a:r>
              <a:rPr lang="en-US" dirty="0"/>
              <a:t>    charges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are a total of 6 attributes considered for this analysis such as Age, Sex, BMI, </a:t>
            </a:r>
          </a:p>
          <a:p>
            <a:r>
              <a:rPr lang="en-US" dirty="0"/>
              <a:t>     Number of children, Smoker and Region.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 total of 3 types of predictive models built i.e. Multiple Linear Regression,</a:t>
            </a:r>
          </a:p>
          <a:p>
            <a:r>
              <a:rPr lang="en-US" dirty="0"/>
              <a:t>     polynomial regression and Random Forest Regression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of the models between three models were very comparable. Within</a:t>
            </a:r>
          </a:p>
          <a:p>
            <a:r>
              <a:rPr lang="en-US" dirty="0"/>
              <a:t>     the three models, the polynomial regression has a slightly better accuracy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Overall, a good predictive model was built with an accuracy of about 85% that is </a:t>
            </a:r>
          </a:p>
          <a:p>
            <a:r>
              <a:rPr lang="en-US" dirty="0"/>
              <a:t>    able to predict the insurance charges of the customers.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would have been much better if the dataset were to have more </a:t>
            </a:r>
          </a:p>
          <a:p>
            <a:r>
              <a:rPr lang="en-US" dirty="0"/>
              <a:t>     of instances.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3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4644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6668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https://www.kaggle.com/bmarco/health-insurance-data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438129" y="2805107"/>
            <a:ext cx="944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is related to insurance charges of the customers. The dataset has about 6 attributes such as Age, Sex, Number of Children, Smoker and region.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2289507" y="1381149"/>
            <a:ext cx="10044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major research questions: -</a:t>
            </a:r>
          </a:p>
          <a:p>
            <a:endParaRPr lang="en-US" dirty="0"/>
          </a:p>
          <a:p>
            <a:pPr lvl="0"/>
            <a:r>
              <a:rPr lang="en-US" dirty="0"/>
              <a:t>Predict the insurance charges based on the customer feature data that help to Identify the key features responsible for the making a decision on insurance charges</a:t>
            </a:r>
          </a:p>
          <a:p>
            <a:pPr lvl="0"/>
            <a:endParaRPr lang="en-US" dirty="0"/>
          </a:p>
          <a:p>
            <a:r>
              <a:rPr lang="en-US" dirty="0"/>
              <a:t>Benefits: -</a:t>
            </a:r>
          </a:p>
          <a:p>
            <a:endParaRPr lang="en-US" dirty="0"/>
          </a:p>
          <a:p>
            <a:r>
              <a:rPr lang="en-US" dirty="0"/>
              <a:t>The benefits of analyzing this data include: -</a:t>
            </a:r>
          </a:p>
          <a:p>
            <a:pPr lvl="0"/>
            <a:r>
              <a:rPr lang="en-US" dirty="0"/>
              <a:t>Personally, I will gain experience using the prediction models. On the industry side, the model will be really useful for them if it can precisely predict the insurance price</a:t>
            </a:r>
          </a:p>
          <a:p>
            <a:pPr lvl="0"/>
            <a:r>
              <a:rPr lang="en-US" dirty="0"/>
              <a:t>Finally, I am a health care domain person and this dataset will give me an opportunity to explore my data science skills in this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75568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it’s a predictive model, the methods I am going to use are: -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Multiple linear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Polynomial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Random Forests regression</a:t>
            </a:r>
          </a:p>
        </p:txBody>
      </p:sp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461166" y="204560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461166" y="2968845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C2ECF-F26C-BE41-AEDC-042B8A53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89" y="805913"/>
            <a:ext cx="7962181" cy="208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9EA9E-8A60-C245-931F-97961F8C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66" y="3570198"/>
            <a:ext cx="7998804" cy="16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4421B-759A-8548-AA8E-AB559D2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33" y="1007494"/>
            <a:ext cx="5814204" cy="201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1DAD3-1DCF-7442-8DA8-89742BEE82D8}"/>
              </a:ext>
            </a:extLst>
          </p:cNvPr>
          <p:cNvSpPr txBox="1"/>
          <p:nvPr/>
        </p:nvSpPr>
        <p:spPr>
          <a:xfrm>
            <a:off x="3967197" y="3273836"/>
            <a:ext cx="55803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Creating the dummy variables </a:t>
            </a:r>
          </a:p>
          <a:p>
            <a:r>
              <a:rPr lang="en-US" sz="2800" dirty="0"/>
              <a:t>for the categorical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00D1D-1EDF-8F48-8277-5C4EDC0E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57" y="4479135"/>
            <a:ext cx="9713343" cy="11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2678708" y="70612"/>
            <a:ext cx="8581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Final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527564" y="3133948"/>
            <a:ext cx="656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Getting the statistics related to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BA002-CF93-1D4F-8F15-BB716F29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53" y="954278"/>
            <a:ext cx="9356430" cy="20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29A5-BA55-DB43-8608-1DBC407E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95" y="3863618"/>
            <a:ext cx="9311388" cy="25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09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distribution of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ED962-FCF6-924E-8280-DCC625B7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8" y="862420"/>
            <a:ext cx="8606672" cy="269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5CA14-1A87-9D41-A1FC-ED62C281D898}"/>
              </a:ext>
            </a:extLst>
          </p:cNvPr>
          <p:cNvSpPr txBox="1"/>
          <p:nvPr/>
        </p:nvSpPr>
        <p:spPr>
          <a:xfrm>
            <a:off x="2515107" y="3798266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dataset for null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A617-AA50-F445-9E8B-44CC9C3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07" y="4565343"/>
            <a:ext cx="8947887" cy="1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{BADE3296-CDD7-7640-92CD-160CECCAC73A}tf10001124</Template>
  <TotalTime>253</TotalTime>
  <Words>457</Words>
  <Application>Microsoft Macintosh PowerPoint</Application>
  <PresentationFormat>Widescreen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Wisp</vt:lpstr>
      <vt:lpstr>DSC680 Project 2 Insurance Rate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Accuracy – Multiple Linear Regression</vt:lpstr>
      <vt:lpstr>Fitting the Model Polynomial Regression</vt:lpstr>
      <vt:lpstr>Model Fitting – Random Forests</vt:lpstr>
      <vt:lpstr>Random Forest Regression Residual Distribution Plot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dhiraj bankar</cp:lastModifiedBy>
  <cp:revision>31</cp:revision>
  <dcterms:created xsi:type="dcterms:W3CDTF">2019-09-15T13:12:20Z</dcterms:created>
  <dcterms:modified xsi:type="dcterms:W3CDTF">2021-07-25T13:14:40Z</dcterms:modified>
</cp:coreProperties>
</file>